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1" r:id="rId8"/>
    <p:sldId id="263" r:id="rId9"/>
    <p:sldId id="264" r:id="rId10"/>
    <p:sldId id="270" r:id="rId11"/>
    <p:sldId id="265" r:id="rId12"/>
    <p:sldId id="266" r:id="rId13"/>
    <p:sldId id="272" r:id="rId14"/>
    <p:sldId id="269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442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488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190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149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724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37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203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447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485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087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876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772F-74B7-4681-A4CF-309D97B3D83B}" type="datetimeFigureOut">
              <a:rPr lang="es-CO" smtClean="0"/>
              <a:t>8/05/2017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397B2-A113-4038-BE43-3B02F5B8C1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999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19967" y="2254250"/>
            <a:ext cx="9144000" cy="2387600"/>
          </a:xfrm>
        </p:spPr>
        <p:txBody>
          <a:bodyPr/>
          <a:lstStyle/>
          <a:p>
            <a:r>
              <a:rPr lang="fr-FR" dirty="0" smtClean="0">
                <a:latin typeface="Arial Rounded MT Bold" panose="020F0704030504030204" pitchFamily="34" charset="0"/>
              </a:rPr>
              <a:t>Le baseball</a:t>
            </a:r>
            <a:endParaRPr lang="fr-FR" dirty="0">
              <a:latin typeface="Arial Rounded MT Bold" panose="020F07040305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6" y="405822"/>
            <a:ext cx="3304303" cy="35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8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Le matériel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5" y="1939247"/>
            <a:ext cx="11602150" cy="36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Le baseball dans le monde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Arial Rounded MT Bold" panose="020F0704030504030204" pitchFamily="34" charset="0"/>
              </a:rPr>
              <a:t>La MLB est la ligue plus importante du monde.</a:t>
            </a:r>
          </a:p>
          <a:p>
            <a:r>
              <a:rPr lang="fr-FR" dirty="0" smtClean="0">
                <a:latin typeface="Arial Rounded MT Bold" panose="020F0704030504030204" pitchFamily="34" charset="0"/>
              </a:rPr>
              <a:t>Il y a des ligues importantes au Japon, Mexique, République Dominicaine et Venezuela.</a:t>
            </a:r>
          </a:p>
          <a:p>
            <a:endParaRPr lang="fr-FR" dirty="0" smtClean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fr-FR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Image result for ml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14" y="3199990"/>
            <a:ext cx="3735117" cy="3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l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112" y="6157885"/>
            <a:ext cx="886619" cy="88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723" y="3429000"/>
            <a:ext cx="56673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0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5924" y="370312"/>
            <a:ext cx="10515600" cy="4351338"/>
          </a:xfrm>
        </p:spPr>
        <p:txBody>
          <a:bodyPr>
            <a:normAutofit/>
          </a:bodyPr>
          <a:lstStyle/>
          <a:p>
            <a:r>
              <a:rPr lang="fr-FR" sz="3600" dirty="0" smtClean="0">
                <a:latin typeface="Arial Rounded MT Bold" panose="020F0704030504030204" pitchFamily="34" charset="0"/>
              </a:rPr>
              <a:t>Classique mondiale de baseball 2017</a:t>
            </a:r>
            <a:endParaRPr lang="fr-FR" sz="3600" dirty="0">
              <a:latin typeface="Arial Rounded MT Bold" panose="020F07040305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75" y="1200663"/>
            <a:ext cx="6503007" cy="53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Le baseball dans le monde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64" y="1690688"/>
            <a:ext cx="9487505" cy="47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0" y="927278"/>
            <a:ext cx="10080465" cy="56538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8811" y="2459865"/>
            <a:ext cx="5486399" cy="2279079"/>
          </a:xfrm>
        </p:spPr>
        <p:txBody>
          <a:bodyPr>
            <a:noAutofit/>
          </a:bodyPr>
          <a:lstStyle/>
          <a:p>
            <a:r>
              <a:rPr lang="fr-FR" sz="9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Merci </a:t>
            </a:r>
            <a:r>
              <a:rPr lang="fr-FR" sz="9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  <a:sym typeface="Wingdings" panose="05000000000000000000" pitchFamily="2" charset="2"/>
              </a:rPr>
              <a:t></a:t>
            </a:r>
            <a:endParaRPr lang="fr-FR" sz="9600" dirty="0">
              <a:solidFill>
                <a:schemeClr val="bg1"/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62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Origine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Arial Rounded MT Bold" panose="020F0704030504030204" pitchFamily="34" charset="0"/>
              </a:rPr>
              <a:t>nous ne sommes pas sûrs</a:t>
            </a:r>
          </a:p>
          <a:p>
            <a:r>
              <a:rPr lang="fr-FR" dirty="0" smtClean="0">
                <a:latin typeface="Arial Rounded MT Bold" panose="020F0704030504030204" pitchFamily="34" charset="0"/>
              </a:rPr>
              <a:t>Le baseball a relation avec disciplines différentes</a:t>
            </a:r>
          </a:p>
          <a:p>
            <a:pPr marL="0" indent="0">
              <a:buNone/>
            </a:pPr>
            <a:r>
              <a:rPr lang="fr-FR" dirty="0" smtClean="0">
                <a:latin typeface="Arial Rounded MT Bold" panose="020F0704030504030204" pitchFamily="34" charset="0"/>
              </a:rPr>
              <a:t> </a:t>
            </a:r>
          </a:p>
          <a:p>
            <a:endParaRPr lang="fr-FR" dirty="0">
              <a:latin typeface="Arial Rounded MT Bold" panose="020F07040305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884" y="2934494"/>
            <a:ext cx="3790950" cy="21336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981773" y="5068094"/>
            <a:ext cx="1747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 err="1" smtClean="0">
                <a:latin typeface="Arial Rounded MT Bold" panose="020F0704030504030204" pitchFamily="34" charset="0"/>
              </a:rPr>
              <a:t>Schlagball</a:t>
            </a:r>
            <a:endParaRPr lang="es-CO" sz="2400" dirty="0">
              <a:latin typeface="Arial Rounded MT Bold" panose="020F07040305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18" y="2907778"/>
            <a:ext cx="4330196" cy="218703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279437" y="4976197"/>
            <a:ext cx="1624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 err="1" smtClean="0">
                <a:latin typeface="Arial Rounded MT Bold" panose="020F0704030504030204" pitchFamily="34" charset="0"/>
              </a:rPr>
              <a:t>Rounders</a:t>
            </a:r>
            <a:endParaRPr lang="es-CO" sz="24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951" y="4504889"/>
            <a:ext cx="1080899" cy="56320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970" y="4504889"/>
            <a:ext cx="907282" cy="5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Histoire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Arial Rounded MT Bold" panose="020F0704030504030204" pitchFamily="34" charset="0"/>
              </a:rPr>
              <a:t>Avec l’influence des immigrants anglais, le jeu moderne a été codifié durant le 18eme siècle.</a:t>
            </a:r>
          </a:p>
          <a:p>
            <a:r>
              <a:rPr lang="fr-FR" dirty="0" smtClean="0">
                <a:latin typeface="Arial Rounded MT Bold" panose="020F0704030504030204" pitchFamily="34" charset="0"/>
              </a:rPr>
              <a:t>Les règles officielles du baseball viennent ont été crées en 1845 avec le premier équipe connu de baseball Les « </a:t>
            </a:r>
            <a:r>
              <a:rPr lang="fr-FR" i="1" dirty="0" err="1" smtClean="0">
                <a:latin typeface="Arial Rounded MT Bold" panose="020F0704030504030204" pitchFamily="34" charset="0"/>
              </a:rPr>
              <a:t>Knickblockers</a:t>
            </a:r>
            <a:r>
              <a:rPr lang="fr-FR" i="1" dirty="0" smtClean="0">
                <a:latin typeface="Arial Rounded MT Bold" panose="020F0704030504030204" pitchFamily="34" charset="0"/>
              </a:rPr>
              <a:t> » </a:t>
            </a:r>
            <a:r>
              <a:rPr lang="fr-FR" dirty="0" smtClean="0">
                <a:latin typeface="Arial Rounded MT Bold" panose="020F0704030504030204" pitchFamily="34" charset="0"/>
              </a:rPr>
              <a:t>de NY.</a:t>
            </a:r>
          </a:p>
          <a:p>
            <a:r>
              <a:rPr lang="fr-FR" dirty="0" smtClean="0">
                <a:latin typeface="Arial Rounded MT Bold" panose="020F0704030504030204" pitchFamily="34" charset="0"/>
              </a:rPr>
              <a:t>1857: Création de la Organisation Américaine de Baseball</a:t>
            </a:r>
          </a:p>
          <a:p>
            <a:r>
              <a:rPr lang="fr-FR" dirty="0" smtClean="0">
                <a:latin typeface="Arial Rounded MT Bold" panose="020F0704030504030204" pitchFamily="34" charset="0"/>
              </a:rPr>
              <a:t>1904: Première apparition aux Jeux Olympiques (SL).</a:t>
            </a:r>
          </a:p>
          <a:p>
            <a:r>
              <a:rPr lang="fr-FR" dirty="0" smtClean="0">
                <a:latin typeface="Arial Rounded MT Bold" panose="020F0704030504030204" pitchFamily="34" charset="0"/>
              </a:rPr>
              <a:t>Sport olympique de 1992 à 2008.</a:t>
            </a:r>
          </a:p>
          <a:p>
            <a:r>
              <a:rPr lang="fr-FR" dirty="0" smtClean="0">
                <a:latin typeface="Arial Rounded MT Bold" panose="020F0704030504030204" pitchFamily="34" charset="0"/>
              </a:rPr>
              <a:t>Reviendra en 2020</a:t>
            </a:r>
          </a:p>
          <a:p>
            <a:endParaRPr lang="fr-FR" dirty="0" smtClean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fr-FR" dirty="0" smtClean="0">
              <a:latin typeface="Arial Rounded MT Bold" panose="020F0704030504030204" pitchFamily="34" charset="0"/>
            </a:endParaRPr>
          </a:p>
          <a:p>
            <a:endParaRPr lang="fr-FR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Les règles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Arial Rounded MT Bold" panose="020F0704030504030204" pitchFamily="34" charset="0"/>
              </a:rPr>
              <a:t>2 équipes de 9 joueurs passent alternativement en attaque et en défense chaque tour de batte.</a:t>
            </a:r>
          </a:p>
          <a:p>
            <a:r>
              <a:rPr lang="fr-FR" dirty="0" smtClean="0">
                <a:latin typeface="Arial Rounded MT Bold" panose="020F0704030504030204" pitchFamily="34" charset="0"/>
              </a:rPr>
              <a:t>L’entrée termine quand 3 attaquants de chaque équipe sont éliminés.</a:t>
            </a:r>
          </a:p>
          <a:p>
            <a:r>
              <a:rPr lang="fr-FR" dirty="0" smtClean="0">
                <a:latin typeface="Arial Rounded MT Bold" panose="020F0704030504030204" pitchFamily="34" charset="0"/>
              </a:rPr>
              <a:t> L’objective est frapper la balle avec le batte sans être éliminé et courir les 4 bases pour marquer points.</a:t>
            </a:r>
          </a:p>
          <a:p>
            <a:endParaRPr lang="fr-FR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3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Règles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45" y="1690688"/>
            <a:ext cx="8064857" cy="45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Règles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48" y="1780840"/>
            <a:ext cx="8464103" cy="47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1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Règles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90" y="1690688"/>
            <a:ext cx="8670164" cy="4884192"/>
          </a:xfrm>
        </p:spPr>
      </p:pic>
    </p:spTree>
    <p:extLst>
      <p:ext uri="{BB962C8B-B14F-4D97-AF65-F5344CB8AC3E}">
        <p14:creationId xmlns:p14="http://schemas.microsoft.com/office/powerpoint/2010/main" val="36511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Règles 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83" y="1524334"/>
            <a:ext cx="6602234" cy="51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625"/>
          <a:stretch/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Adobe Gothic Std B" panose="020B0800000000000000" pitchFamily="34" charset="-128"/>
              </a:rPr>
              <a:t>Les positions</a:t>
            </a:r>
            <a:endParaRPr lang="fr-FR" sz="6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30" y="1690688"/>
            <a:ext cx="6291316" cy="48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158</Words>
  <Application>Microsoft Office PowerPoint</Application>
  <PresentationFormat>Panorámica</PresentationFormat>
  <Paragraphs>31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Adobe Gothic Std B</vt:lpstr>
      <vt:lpstr>Arial</vt:lpstr>
      <vt:lpstr>Arial Rounded MT Bold</vt:lpstr>
      <vt:lpstr>Calibri</vt:lpstr>
      <vt:lpstr>Calibri Light</vt:lpstr>
      <vt:lpstr>Wingdings</vt:lpstr>
      <vt:lpstr>Tema de Office</vt:lpstr>
      <vt:lpstr>Le baseball</vt:lpstr>
      <vt:lpstr>Origine</vt:lpstr>
      <vt:lpstr>Histoire</vt:lpstr>
      <vt:lpstr>Les règles</vt:lpstr>
      <vt:lpstr>Règles</vt:lpstr>
      <vt:lpstr>Règles</vt:lpstr>
      <vt:lpstr>Règles</vt:lpstr>
      <vt:lpstr>Règles </vt:lpstr>
      <vt:lpstr>Les positions</vt:lpstr>
      <vt:lpstr>Le matériel</vt:lpstr>
      <vt:lpstr>Le baseball dans le monde</vt:lpstr>
      <vt:lpstr>Presentación de PowerPoint</vt:lpstr>
      <vt:lpstr>Le baseball dans le monde</vt:lpstr>
      <vt:lpstr>Merci 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sdsad</dc:title>
  <dc:creator>Jorge Mario Guerra González</dc:creator>
  <cp:lastModifiedBy>Jorge Mario Guerra González</cp:lastModifiedBy>
  <cp:revision>11</cp:revision>
  <dcterms:created xsi:type="dcterms:W3CDTF">2017-05-09T00:01:23Z</dcterms:created>
  <dcterms:modified xsi:type="dcterms:W3CDTF">2017-05-09T23:01:21Z</dcterms:modified>
</cp:coreProperties>
</file>